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0830" r:id="rId2"/>
    <p:sldId id="10831" r:id="rId3"/>
    <p:sldId id="10837" r:id="rId4"/>
    <p:sldId id="10838" r:id="rId5"/>
    <p:sldId id="10839" r:id="rId6"/>
    <p:sldId id="10840" r:id="rId7"/>
    <p:sldId id="10841" r:id="rId8"/>
    <p:sldId id="10842" r:id="rId9"/>
    <p:sldId id="10843" r:id="rId10"/>
    <p:sldId id="10846" r:id="rId11"/>
    <p:sldId id="10849" r:id="rId12"/>
    <p:sldId id="10844" r:id="rId13"/>
    <p:sldId id="10848" r:id="rId14"/>
    <p:sldId id="10845" r:id="rId15"/>
    <p:sldId id="10847" r:id="rId16"/>
    <p:sldId id="108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6"/>
            <p14:sldId id="10849"/>
            <p14:sldId id="10844"/>
            <p14:sldId id="10848"/>
            <p14:sldId id="10845"/>
            <p14:sldId id="10847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3"/>
    <p:restoredTop sz="84150"/>
  </p:normalViewPr>
  <p:slideViewPr>
    <p:cSldViewPr snapToObjects="1">
      <p:cViewPr varScale="1">
        <p:scale>
          <a:sx n="114" d="100"/>
          <a:sy n="114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manjoe/os-course-labs/tree/master/usb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t.com/stm32mpu/wiki/IIO_overview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lwn.net/images/pdf/LDD3/ch13.pdf" TargetMode="External"/><Relationship Id="rId7" Type="http://schemas.openxmlformats.org/officeDocument/2006/relationships/hyperlink" Target="https://youtu.be/NDXYpR_m1CU" TargetMode="External"/><Relationship Id="rId2" Type="http://schemas.openxmlformats.org/officeDocument/2006/relationships/hyperlink" Target="https://bootlin.com/pub/conferences/2013/elce/petazzoni-device-tree-dummies/petazzoni-device-tree-dummies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iki.st.com/stm32mpu/wiki/IIO_overview" TargetMode="External"/><Relationship Id="rId5" Type="http://schemas.openxmlformats.org/officeDocument/2006/relationships/hyperlink" Target="http://reactivated.net/writing_udev_rules.html" TargetMode="External"/><Relationship Id="rId4" Type="http://schemas.openxmlformats.org/officeDocument/2006/relationships/hyperlink" Target="https://elinux.org/images/5/53/10-Years-of-the-Industrial-IO-Kernel-Subsystem-Jonathan-Cameron-Huawei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4B3C0-44FA-5941-8079-5A32F8337A41}"/>
              </a:ext>
            </a:extLst>
          </p:cNvPr>
          <p:cNvSpPr txBox="1"/>
          <p:nvPr/>
        </p:nvSpPr>
        <p:spPr>
          <a:xfrm>
            <a:off x="263352" y="990906"/>
            <a:ext cx="11449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STM32Leds USB bus char device driver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register device to USB bus subsystem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usb_class_driver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device interface requirements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 USB API calls in read/write/open/release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9825B-53A8-3A49-ADB9-7AF8090D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69" y="4441178"/>
            <a:ext cx="4889500" cy="187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DC8C-B22C-6643-9129-4F49D122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3" y="2681722"/>
            <a:ext cx="5321300" cy="163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1667B9-BDE4-4B4E-8A09-610B124B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681722"/>
            <a:ext cx="5346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1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Autodetecting and issues with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59D6C-2612-ED42-9A49-E58EF0425F03}"/>
              </a:ext>
            </a:extLst>
          </p:cNvPr>
          <p:cNvSpPr txBox="1"/>
          <p:nvPr/>
        </p:nvSpPr>
        <p:spPr>
          <a:xfrm>
            <a:off x="285754" y="2492896"/>
            <a:ext cx="1162048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Refer to 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https://github.com/romanjoe/os-course-labs/tree/master/usb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070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066C8-D635-9C45-B4AB-64E9935C51F9}"/>
              </a:ext>
            </a:extLst>
          </p:cNvPr>
          <p:cNvSpPr txBox="1"/>
          <p:nvPr/>
        </p:nvSpPr>
        <p:spPr>
          <a:xfrm>
            <a:off x="335360" y="1052736"/>
            <a:ext cx="11305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kernel framework to support functional requirements of typical sensors using mostly I2C and SPI buses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used with devices with higher updates rate &gt; 100KHz</a:t>
            </a:r>
          </a:p>
        </p:txBody>
      </p:sp>
    </p:spTree>
    <p:extLst>
      <p:ext uri="{BB962C8B-B14F-4D97-AF65-F5344CB8AC3E}">
        <p14:creationId xmlns:p14="http://schemas.microsoft.com/office/powerpoint/2010/main" val="29560487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22DEF-051A-1F46-AA6B-8CE82CF2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97832"/>
            <a:ext cx="6912768" cy="5184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05060-6F15-9D4B-B5D3-F7B5F27856CF}"/>
              </a:ext>
            </a:extLst>
          </p:cNvPr>
          <p:cNvSpPr txBox="1"/>
          <p:nvPr/>
        </p:nvSpPr>
        <p:spPr>
          <a:xfrm>
            <a:off x="7896200" y="3163615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Industrial IO subsystem</a:t>
            </a:r>
          </a:p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stack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FF833-42BA-A54F-85B7-49B99078DDA3}"/>
              </a:ext>
            </a:extLst>
          </p:cNvPr>
          <p:cNvSpPr txBox="1"/>
          <p:nvPr/>
        </p:nvSpPr>
        <p:spPr>
          <a:xfrm>
            <a:off x="623392" y="6199785"/>
            <a:ext cx="3429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https://wiki.st.com/stm32mpu/wiki/IIO_overview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1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IIO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C05F4-3396-E94A-A63D-A2B3290E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28800"/>
            <a:ext cx="81788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E0D02-FF59-DF41-937C-6EC8726FAAEA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</p:spTree>
    <p:extLst>
      <p:ext uri="{BB962C8B-B14F-4D97-AF65-F5344CB8AC3E}">
        <p14:creationId xmlns:p14="http://schemas.microsoft.com/office/powerpoint/2010/main" val="31780162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Industrial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I/O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89881-5A2F-4F4B-A131-5463D284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70761"/>
            <a:ext cx="70485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5E73-6D63-1B47-926D-E98F595D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5" y="3573016"/>
            <a:ext cx="50038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0F8BA-58F7-B74E-96BF-0369E8806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89" y="3678398"/>
            <a:ext cx="4546600" cy="2171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5EF4D-A4B8-534E-808D-B01C11D2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89" y="3360898"/>
            <a:ext cx="28956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C9E23-6776-254C-8BFC-137C877593F3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717DF-675E-7646-BD58-BA9E1A33E1AE}"/>
              </a:ext>
            </a:extLst>
          </p:cNvPr>
          <p:cNvSpPr txBox="1"/>
          <p:nvPr/>
        </p:nvSpPr>
        <p:spPr>
          <a:xfrm>
            <a:off x="7540225" y="1916832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same as for k-attributes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special macro helper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7034-9313-8040-99FA-4B81407A2896}"/>
              </a:ext>
            </a:extLst>
          </p:cNvPr>
          <p:cNvSpPr txBox="1"/>
          <p:nvPr/>
        </p:nvSpPr>
        <p:spPr>
          <a:xfrm>
            <a:off x="447449" y="4949945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info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DB4CB-D6F2-0F4D-B3D7-2094D4C35C4D}"/>
              </a:ext>
            </a:extLst>
          </p:cNvPr>
          <p:cNvSpPr txBox="1"/>
          <p:nvPr/>
        </p:nvSpPr>
        <p:spPr>
          <a:xfrm>
            <a:off x="6013172" y="5863724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device structure</a:t>
            </a:r>
          </a:p>
        </p:txBody>
      </p:sp>
    </p:spTree>
    <p:extLst>
      <p:ext uri="{BB962C8B-B14F-4D97-AF65-F5344CB8AC3E}">
        <p14:creationId xmlns:p14="http://schemas.microsoft.com/office/powerpoint/2010/main" val="33231606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https://bootlin.com/pub/conferences/2013/elce/petazzoni-device-tree-dummies/petazzoni-device-tree-dummies.pdf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https://static.lwn.net/images/pdf/LDD3/ch13.pdf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https://elinux.org/images/5/53/10-Years-of-the-Industrial-IO-Kernel-Subsystem-Jonathan-Cameron-Huawei.pdf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http://reactivated.net/writing_udev_rules.html</a:t>
            </a:r>
            <a:endParaRPr lang="en-US" dirty="0">
              <a:hlinkClick r:id="rId6"/>
            </a:endParaRPr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https://wiki.st.com/stm32mpu/wiki/IIO_overview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7"/>
              </a:rPr>
              <a:t>https://youtu.be/NDXYpR_m1CU</a:t>
            </a:r>
            <a:r>
              <a:rPr lang="en-US" dirty="0"/>
              <a:t> - Linux kernel debugging tools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Tree?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Another language?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Device Tree files syntax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I2C and USB bus based drivers implementation overview - similar?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Autodetecting and issues with it,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rules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6. Industrial I/O subsystem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7. IIO subsystem interface example</a:t>
            </a: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What is Linux Device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It is new approach to describing hardware that is actually present in system.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 way to isolate hardware description from kernel image.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OS independent thus widely portable between different systems.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Describes device information in a system that cannot be dynamically detected by a client program.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with corresponding drivers that support Device Tree bindings</a:t>
            </a:r>
          </a:p>
        </p:txBody>
      </p:sp>
    </p:spTree>
    <p:extLst>
      <p:ext uri="{BB962C8B-B14F-4D97-AF65-F5344CB8AC3E}">
        <p14:creationId xmlns:p14="http://schemas.microsoft.com/office/powerpoint/2010/main" val="34642750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Another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uses special language to implement concept.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Files extensions are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(source)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(includes) – C style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files need to be compiled to a binaries with Device Tree Compiler.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Binary files extensions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dtbo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Folder to search for Device Tree files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/overlays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159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Syntax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3F6E0-1891-324A-ADB7-F690203E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70028"/>
            <a:ext cx="7061144" cy="5248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443CD-B722-E944-A2E7-A6C262A43835}"/>
              </a:ext>
            </a:extLst>
          </p:cNvPr>
          <p:cNvSpPr txBox="1"/>
          <p:nvPr/>
        </p:nvSpPr>
        <p:spPr>
          <a:xfrm>
            <a:off x="2063552" y="6218962"/>
            <a:ext cx="3147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Thomas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Petazzoni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– Device Tree for Dummies</a:t>
            </a:r>
          </a:p>
        </p:txBody>
      </p:sp>
    </p:spTree>
    <p:extLst>
      <p:ext uri="{BB962C8B-B14F-4D97-AF65-F5344CB8AC3E}">
        <p14:creationId xmlns:p14="http://schemas.microsoft.com/office/powerpoint/2010/main" val="2007466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BC269-565E-644B-8FAE-B2B2D76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3" y="970627"/>
            <a:ext cx="5789766" cy="529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D0CA4-749D-E64F-86CD-0065296B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52004"/>
            <a:ext cx="5710900" cy="4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6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EC789-F954-C445-90A6-9CFEFE97B7F7}"/>
              </a:ext>
            </a:extLst>
          </p:cNvPr>
          <p:cNvSpPr txBox="1"/>
          <p:nvPr/>
        </p:nvSpPr>
        <p:spPr>
          <a:xfrm>
            <a:off x="603319" y="951796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I2C, SPI bmp085 pressure sensor example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core.c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bmp085 sensor functionality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*-i2c.c file to implement binding to I2C bus in 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spi.c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binding to SPI bus in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4901A-BF29-7241-A81B-336822BA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83065"/>
            <a:ext cx="52959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ABDE1-F678-8447-A37E-6BC2E3C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35" y="3063736"/>
            <a:ext cx="5659536" cy="28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72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01C5E-5DCC-634B-8C24-04E1F424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990906"/>
            <a:ext cx="64770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0EFEA-5432-E64C-BB7F-ED40CFF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00" y="3645024"/>
            <a:ext cx="767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73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516D0-A76C-9C49-8DD5-387426A20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1268760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bmp280_spi_write() {…}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D9AB2-BAB0-ED4A-8881-3C206CF9D08F}"/>
              </a:ext>
            </a:extLst>
          </p:cNvPr>
          <p:cNvSpPr txBox="1"/>
          <p:nvPr/>
        </p:nvSpPr>
        <p:spPr>
          <a:xfrm>
            <a:off x="9576263" y="17321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bmp280-spi.c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96F05-0550-3E45-9372-C8C768C6AE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2636912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&amp;client-&gt;dev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bmp280_i2c_write() {…}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31616-74D8-B145-A32F-6DAD420574A4}"/>
              </a:ext>
            </a:extLst>
          </p:cNvPr>
          <p:cNvSpPr txBox="1"/>
          <p:nvPr/>
        </p:nvSpPr>
        <p:spPr>
          <a:xfrm>
            <a:off x="9552384" y="303134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bmp280-i2c.c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4DFBF7-59C6-304C-A769-49CBF4B9F2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4005064"/>
            <a:ext cx="8784976" cy="2376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bmp280_common_probe() 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implementation for device 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bmp280_common_remove() {…}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iio_dev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population &lt;- bme280_chip_info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iio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channels description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methods registered to chip info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C9BFF-5BF9-E945-8640-8628CD15695E}"/>
              </a:ext>
            </a:extLst>
          </p:cNvPr>
          <p:cNvSpPr txBox="1"/>
          <p:nvPr/>
        </p:nvSpPr>
        <p:spPr>
          <a:xfrm>
            <a:off x="9552384" y="49411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bmp280-core.c</a:t>
            </a:r>
          </a:p>
        </p:txBody>
      </p:sp>
    </p:spTree>
    <p:extLst>
      <p:ext uri="{BB962C8B-B14F-4D97-AF65-F5344CB8AC3E}">
        <p14:creationId xmlns:p14="http://schemas.microsoft.com/office/powerpoint/2010/main" val="36352972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5518</TotalTime>
  <Words>665</Words>
  <Application>Microsoft Macintosh PowerPoint</Application>
  <PresentationFormat>Widescreen</PresentationFormat>
  <Paragraphs>92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Wingdings</vt:lpstr>
      <vt:lpstr>Office Theme</vt:lpstr>
      <vt:lpstr>Linux Device Drivers</vt:lpstr>
      <vt:lpstr>Questions to answer on this lection</vt:lpstr>
      <vt:lpstr>What is Linux Device Tree</vt:lpstr>
      <vt:lpstr>Another language</vt:lpstr>
      <vt:lpstr>Device Tree files Syntax overview</vt:lpstr>
      <vt:lpstr>Device Tree files examples</vt:lpstr>
      <vt:lpstr>I2C, SPI and USB bus based drivers</vt:lpstr>
      <vt:lpstr>I2C, SPI and USB bus based drivers</vt:lpstr>
      <vt:lpstr>I2C, SPI and USB bus based drivers</vt:lpstr>
      <vt:lpstr>I2C, SPI and USB bus based drivers</vt:lpstr>
      <vt:lpstr>Autodetecting and issues with it</vt:lpstr>
      <vt:lpstr>Industrial I/O subsystem overview</vt:lpstr>
      <vt:lpstr>Industrial I/O subsystem overview</vt:lpstr>
      <vt:lpstr>IIO Subsystem</vt:lpstr>
      <vt:lpstr>Industrial I/O Subsystem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272</cp:revision>
  <dcterms:created xsi:type="dcterms:W3CDTF">2019-11-07T20:18:55Z</dcterms:created>
  <dcterms:modified xsi:type="dcterms:W3CDTF">2019-11-25T22:17:04Z</dcterms:modified>
</cp:coreProperties>
</file>